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2" d="100"/>
          <a:sy n="52" d="100"/>
        </p:scale>
        <p:origin x="-9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5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65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9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84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0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2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57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45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10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855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89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82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1865" y="476672"/>
            <a:ext cx="8229600" cy="778098"/>
          </a:xfrm>
        </p:spPr>
        <p:txBody>
          <a:bodyPr/>
          <a:lstStyle/>
          <a:p>
            <a:r>
              <a:rPr lang="ar-IQ" b="1" dirty="0" smtClean="0">
                <a:solidFill>
                  <a:srgbClr val="FF0000"/>
                </a:solidFill>
              </a:rPr>
              <a:t>المحاضرة الرابعة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039" y="3068960"/>
            <a:ext cx="8380242" cy="1224136"/>
          </a:xfrm>
        </p:spPr>
        <p:txBody>
          <a:bodyPr>
            <a:normAutofit/>
          </a:bodyPr>
          <a:lstStyle/>
          <a:p>
            <a:pPr marL="987425" indent="-987425">
              <a:buNone/>
            </a:pPr>
            <a:r>
              <a:rPr lang="ar-IQ" b="1" dirty="0" smtClean="0">
                <a:solidFill>
                  <a:srgbClr val="7030A0"/>
                </a:solidFill>
              </a:rPr>
              <a:t>نواسخ حرفية</a:t>
            </a:r>
          </a:p>
          <a:p>
            <a:pPr marL="987425" indent="-987425">
              <a:buNone/>
            </a:pPr>
            <a:r>
              <a:rPr lang="ar-IQ" b="1" dirty="0" smtClean="0">
                <a:solidFill>
                  <a:srgbClr val="7030A0"/>
                </a:solidFill>
              </a:rPr>
              <a:t>نواسخ فعلية</a:t>
            </a:r>
            <a:endParaRPr lang="ar-IQ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ar-IQ" dirty="0" smtClean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549760" y="170080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IQ" b="1" dirty="0" smtClean="0">
                <a:solidFill>
                  <a:srgbClr val="00B0F0"/>
                </a:solidFill>
              </a:rPr>
              <a:t>النواسخ</a:t>
            </a:r>
            <a:endParaRPr lang="ar-IQ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10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1_سمة Office</vt:lpstr>
      <vt:lpstr>المحاضرة الرابعة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Arkan2019</dc:creator>
  <cp:lastModifiedBy>Arkan2019</cp:lastModifiedBy>
  <cp:revision>3</cp:revision>
  <dcterms:created xsi:type="dcterms:W3CDTF">2019-12-11T09:33:04Z</dcterms:created>
  <dcterms:modified xsi:type="dcterms:W3CDTF">2019-12-11T09:45:14Z</dcterms:modified>
</cp:coreProperties>
</file>